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47651" y="104775"/>
            <a:ext cx="8472488" cy="6592888"/>
            <a:chOff x="156" y="66"/>
            <a:chExt cx="5337" cy="4153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56" y="4064"/>
              <a:ext cx="160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16458" y="893763"/>
            <a:ext cx="46967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Cross-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#102-PA08S / -PA08)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123728" y="5085184"/>
            <a:ext cx="48965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cross-reactivity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anti-human FGF-2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polyclonal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Western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human, </a:t>
            </a:r>
            <a:r>
              <a:rPr lang="de-D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rat FGF-2 </a:t>
            </a:r>
            <a:r>
              <a:rPr lang="de-D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E. </a:t>
            </a:r>
            <a:r>
              <a:rPr lang="de-DE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 were loaded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in 15% SDS-polyacrylamide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gel. Anti-human FGF-2 recognizes also the mouse and the rat form. 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96" y="1543622"/>
            <a:ext cx="2385922" cy="340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53</cp:revision>
  <dcterms:created xsi:type="dcterms:W3CDTF">2010-12-17T07:34:39Z</dcterms:created>
  <dcterms:modified xsi:type="dcterms:W3CDTF">2015-03-18T11:46:35Z</dcterms:modified>
</cp:coreProperties>
</file>